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Megrim"/>
      <p:regular r:id="rId12"/>
    </p:embeddedFont>
    <p:embeddedFont>
      <p:font typeface="Fira Sans Medium"/>
      <p:regular r:id="rId13"/>
      <p:bold r:id="rId14"/>
      <p:italic r:id="rId15"/>
      <p:boldItalic r:id="rId16"/>
    </p:embeddedFont>
    <p:embeddedFont>
      <p:font typeface="Abel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FiraSansMedium-regular.fntdata"/><Relationship Id="rId12" Type="http://schemas.openxmlformats.org/officeDocument/2006/relationships/font" Target="fonts/Megri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FiraSansMedium-italic.fntdata"/><Relationship Id="rId14" Type="http://schemas.openxmlformats.org/officeDocument/2006/relationships/font" Target="fonts/FiraSansMedium-bold.fntdata"/><Relationship Id="rId17" Type="http://schemas.openxmlformats.org/officeDocument/2006/relationships/font" Target="fonts/Abel-regular.fntdata"/><Relationship Id="rId16" Type="http://schemas.openxmlformats.org/officeDocument/2006/relationships/font" Target="fonts/FiraSans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3ecde7d9b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3ecde7d9b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86450" y="1991825"/>
            <a:ext cx="5571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581091" y="275904"/>
            <a:ext cx="1406883" cy="1406883"/>
            <a:chOff x="1911350" y="374650"/>
            <a:chExt cx="1739900" cy="1739900"/>
          </a:xfrm>
        </p:grpSpPr>
        <p:sp>
          <p:nvSpPr>
            <p:cNvPr id="12" name="Google Shape;12;p2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" name="Google Shape;19;p2"/>
          <p:cNvGrpSpPr/>
          <p:nvPr/>
        </p:nvGrpSpPr>
        <p:grpSpPr>
          <a:xfrm>
            <a:off x="6272307" y="3625824"/>
            <a:ext cx="1878008" cy="1880902"/>
            <a:chOff x="7512049" y="977900"/>
            <a:chExt cx="4121150" cy="4127500"/>
          </a:xfrm>
        </p:grpSpPr>
        <p:sp>
          <p:nvSpPr>
            <p:cNvPr id="20" name="Google Shape;20;p2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2"/>
          <p:cNvGrpSpPr/>
          <p:nvPr/>
        </p:nvGrpSpPr>
        <p:grpSpPr>
          <a:xfrm rot="-1240170">
            <a:off x="2420008" y="953045"/>
            <a:ext cx="854635" cy="497918"/>
            <a:chOff x="4376200" y="2476500"/>
            <a:chExt cx="2190750" cy="1276350"/>
          </a:xfrm>
        </p:grpSpPr>
        <p:sp>
          <p:nvSpPr>
            <p:cNvPr id="49" name="Google Shape;49;p2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2"/>
          <p:cNvGrpSpPr/>
          <p:nvPr/>
        </p:nvGrpSpPr>
        <p:grpSpPr>
          <a:xfrm>
            <a:off x="1431182" y="3431376"/>
            <a:ext cx="1789007" cy="3050974"/>
            <a:chOff x="385907" y="2954040"/>
            <a:chExt cx="2496869" cy="4258164"/>
          </a:xfrm>
        </p:grpSpPr>
        <p:sp>
          <p:nvSpPr>
            <p:cNvPr id="52" name="Google Shape;52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plane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2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92" name="Google Shape;392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395" name="Google Shape;395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>
            <p:ph type="ctrTitle"/>
          </p:nvPr>
        </p:nvSpPr>
        <p:spPr>
          <a:xfrm>
            <a:off x="1953550" y="1583350"/>
            <a:ext cx="5236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3"/>
          <p:cNvSpPr txBox="1"/>
          <p:nvPr>
            <p:ph idx="1" type="subTitle"/>
          </p:nvPr>
        </p:nvSpPr>
        <p:spPr>
          <a:xfrm>
            <a:off x="1953550" y="2840054"/>
            <a:ext cx="5236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6" name="Google Shape;76;p3"/>
          <p:cNvGrpSpPr/>
          <p:nvPr/>
        </p:nvGrpSpPr>
        <p:grpSpPr>
          <a:xfrm>
            <a:off x="547417" y="-148628"/>
            <a:ext cx="1151118" cy="1151118"/>
            <a:chOff x="1911350" y="374650"/>
            <a:chExt cx="1739900" cy="1739900"/>
          </a:xfrm>
        </p:grpSpPr>
        <p:sp>
          <p:nvSpPr>
            <p:cNvPr id="77" name="Google Shape;77;p3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" name="Google Shape;78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84;p3"/>
          <p:cNvGrpSpPr/>
          <p:nvPr/>
        </p:nvGrpSpPr>
        <p:grpSpPr>
          <a:xfrm>
            <a:off x="6583828" y="4083490"/>
            <a:ext cx="1449408" cy="1451642"/>
            <a:chOff x="7512049" y="977900"/>
            <a:chExt cx="4121150" cy="4127500"/>
          </a:xfrm>
        </p:grpSpPr>
        <p:sp>
          <p:nvSpPr>
            <p:cNvPr id="85" name="Google Shape;85;p3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87" name="Google Shape;87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" name="Google Shape;113;p3"/>
          <p:cNvGrpSpPr/>
          <p:nvPr/>
        </p:nvGrpSpPr>
        <p:grpSpPr>
          <a:xfrm rot="700023">
            <a:off x="1004610" y="1441692"/>
            <a:ext cx="854745" cy="497982"/>
            <a:chOff x="4376200" y="2476500"/>
            <a:chExt cx="2190750" cy="1276350"/>
          </a:xfrm>
        </p:grpSpPr>
        <p:sp>
          <p:nvSpPr>
            <p:cNvPr id="114" name="Google Shape;114;p3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3"/>
          <p:cNvGrpSpPr/>
          <p:nvPr/>
        </p:nvGrpSpPr>
        <p:grpSpPr>
          <a:xfrm rot="-929110">
            <a:off x="7064198" y="172812"/>
            <a:ext cx="2366368" cy="3131333"/>
            <a:chOff x="2044576" y="2604080"/>
            <a:chExt cx="3302633" cy="4370261"/>
          </a:xfrm>
        </p:grpSpPr>
        <p:sp>
          <p:nvSpPr>
            <p:cNvPr id="117" name="Google Shape;117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flipH="1" rot="-931907">
              <a:off x="2906465" y="2790999"/>
              <a:ext cx="1941119" cy="3996422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" name="Google Shape;124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125" name="Google Shape;125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idx="1" type="body"/>
          </p:nvPr>
        </p:nvSpPr>
        <p:spPr>
          <a:xfrm>
            <a:off x="2095100" y="1628400"/>
            <a:ext cx="49539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⋆"/>
              <a:defRPr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3000"/>
            </a:lvl9pPr>
          </a:lstStyle>
          <a:p/>
        </p:txBody>
      </p:sp>
      <p:sp>
        <p:nvSpPr>
          <p:cNvPr id="140" name="Google Shape;140;p4"/>
          <p:cNvSpPr txBox="1"/>
          <p:nvPr/>
        </p:nvSpPr>
        <p:spPr>
          <a:xfrm>
            <a:off x="3593400" y="7051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20124D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b="1" sz="9600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141" name="Google Shape;141;p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4"/>
          <p:cNvGrpSpPr/>
          <p:nvPr/>
        </p:nvGrpSpPr>
        <p:grpSpPr>
          <a:xfrm>
            <a:off x="7362914" y="2717685"/>
            <a:ext cx="1307013" cy="1307013"/>
            <a:chOff x="1911350" y="374650"/>
            <a:chExt cx="1739900" cy="1739900"/>
          </a:xfrm>
        </p:grpSpPr>
        <p:sp>
          <p:nvSpPr>
            <p:cNvPr id="143" name="Google Shape;143;p4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4" name="Google Shape;144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" name="Google Shape;150;p4"/>
          <p:cNvGrpSpPr/>
          <p:nvPr/>
        </p:nvGrpSpPr>
        <p:grpSpPr>
          <a:xfrm>
            <a:off x="646288" y="347874"/>
            <a:ext cx="621469" cy="622427"/>
            <a:chOff x="7512049" y="977900"/>
            <a:chExt cx="4121150" cy="4127500"/>
          </a:xfrm>
        </p:grpSpPr>
        <p:sp>
          <p:nvSpPr>
            <p:cNvPr id="151" name="Google Shape;151;p4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153" name="Google Shape;153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" name="Google Shape;179;p4"/>
          <p:cNvGrpSpPr/>
          <p:nvPr/>
        </p:nvGrpSpPr>
        <p:grpSpPr>
          <a:xfrm rot="-906665">
            <a:off x="1352468" y="841866"/>
            <a:ext cx="1444582" cy="841626"/>
            <a:chOff x="4376200" y="2476500"/>
            <a:chExt cx="2190750" cy="1276350"/>
          </a:xfrm>
        </p:grpSpPr>
        <p:sp>
          <p:nvSpPr>
            <p:cNvPr id="180" name="Google Shape;180;p4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4"/>
          <p:cNvGrpSpPr/>
          <p:nvPr/>
        </p:nvGrpSpPr>
        <p:grpSpPr>
          <a:xfrm flipH="1" rot="1081124">
            <a:off x="245074" y="2998655"/>
            <a:ext cx="1423886" cy="2428297"/>
            <a:chOff x="385907" y="2954040"/>
            <a:chExt cx="2496869" cy="4258164"/>
          </a:xfrm>
        </p:grpSpPr>
        <p:sp>
          <p:nvSpPr>
            <p:cNvPr id="183" name="Google Shape;183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fmla="val 10020" name="adj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85907" y="3211704"/>
              <a:ext cx="1943100" cy="4000500"/>
            </a:xfrm>
            <a:custGeom>
              <a:rect b="b" l="l" r="r" t="t"/>
              <a:pathLst>
                <a:path extrusionOk="0" h="4000500" w="194310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044576" y="3063162"/>
              <a:ext cx="838200" cy="1181100"/>
            </a:xfrm>
            <a:custGeom>
              <a:rect b="b" l="l" r="r" t="t"/>
              <a:pathLst>
                <a:path extrusionOk="0" h="1181100" w="83820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167738" y="3232150"/>
              <a:ext cx="247650" cy="88900"/>
            </a:xfrm>
            <a:custGeom>
              <a:rect b="b" l="l" r="r" t="t"/>
              <a:pathLst>
                <a:path extrusionOk="0" h="88900" w="24765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056223" y="2954040"/>
              <a:ext cx="406400" cy="374650"/>
            </a:xfrm>
            <a:custGeom>
              <a:rect b="b" l="l" r="r" t="t"/>
              <a:pathLst>
                <a:path extrusionOk="0" h="374650" w="40640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108394" y="3050617"/>
              <a:ext cx="298450" cy="228600"/>
            </a:xfrm>
            <a:custGeom>
              <a:rect b="b" l="l" r="r" t="t"/>
              <a:pathLst>
                <a:path extrusionOk="0" h="228600" w="29845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133406" y="3111500"/>
              <a:ext cx="31750" cy="101600"/>
            </a:xfrm>
            <a:custGeom>
              <a:rect b="b" l="l" r="r" t="t"/>
              <a:pathLst>
                <a:path extrusionOk="0" h="101600" w="3175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0" name="Google Shape;190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rect b="b" l="l" r="r" t="t"/>
                <a:pathLst>
                  <a:path extrusionOk="0" h="57150" w="12065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rect b="b" l="l" r="r" t="t"/>
                <a:pathLst>
                  <a:path extrusionOk="0" h="44450" w="10795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rect b="b" l="l" r="r" t="t"/>
                <a:pathLst>
                  <a:path extrusionOk="0" h="31750" w="6985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rect b="b" l="l" r="r" t="t"/>
                <a:pathLst>
                  <a:path extrusionOk="0" h="50800" w="15240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rect b="b" l="l" r="r" t="t"/>
                <a:pathLst>
                  <a:path extrusionOk="0" h="82550" w="9525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rect b="b" l="l" r="r" t="t"/>
                <a:pathLst>
                  <a:path extrusionOk="0" h="120650" w="8890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rect b="b" l="l" r="r" t="t"/>
                <a:pathLst>
                  <a:path extrusionOk="0" h="120650" w="12700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rect b="b" l="l" r="r" t="t"/>
                <a:pathLst>
                  <a:path extrusionOk="0" h="44450" w="15240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rect b="b" l="l" r="r" t="t"/>
                <a:pathLst>
                  <a:path extrusionOk="0" h="120650" w="12065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rect b="b" l="l" r="r" t="t"/>
                <a:pathLst>
                  <a:path extrusionOk="0" h="50800" w="7620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rect b="b" l="l" r="r" t="t"/>
                <a:pathLst>
                  <a:path extrusionOk="0" h="107950" w="5080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rect b="b" l="l" r="r" t="t"/>
                <a:pathLst>
                  <a:path extrusionOk="0" h="107950" w="2540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fmla="val 9653" name="adj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6" name="Google Shape;206;p5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⋆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/>
        </p:txBody>
      </p:sp>
      <p:sp>
        <p:nvSpPr>
          <p:cNvPr id="207" name="Google Shape;207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5"/>
          <p:cNvGrpSpPr/>
          <p:nvPr/>
        </p:nvGrpSpPr>
        <p:grpSpPr>
          <a:xfrm>
            <a:off x="7662321" y="3884343"/>
            <a:ext cx="571209" cy="571209"/>
            <a:chOff x="1911350" y="374650"/>
            <a:chExt cx="1739900" cy="1739900"/>
          </a:xfrm>
        </p:grpSpPr>
        <p:sp>
          <p:nvSpPr>
            <p:cNvPr id="209" name="Google Shape;209;p5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210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6" name="Google Shape;216;p5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217" name="Google Shape;217;p5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" name="Google Shape;218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5" name="Google Shape;245;p5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246" name="Google Shape;246;p5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0" name="Google Shape;250;p6"/>
          <p:cNvSpPr txBox="1"/>
          <p:nvPr>
            <p:ph idx="1" type="body"/>
          </p:nvPr>
        </p:nvSpPr>
        <p:spPr>
          <a:xfrm>
            <a:off x="1315487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251" name="Google Shape;251;p6"/>
          <p:cNvSpPr txBox="1"/>
          <p:nvPr>
            <p:ph idx="2" type="body"/>
          </p:nvPr>
        </p:nvSpPr>
        <p:spPr>
          <a:xfrm>
            <a:off x="4667184" y="1577775"/>
            <a:ext cx="31614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⋆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000"/>
            </a:lvl9pPr>
          </a:lstStyle>
          <a:p/>
        </p:txBody>
      </p:sp>
      <p:sp>
        <p:nvSpPr>
          <p:cNvPr id="252" name="Google Shape;252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254" name="Google Shape;254;p6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5" name="Google Shape;255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256" name="Google Shape;256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1" name="Google Shape;261;p6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262" name="Google Shape;262;p6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3" name="Google Shape;263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0" name="Google Shape;290;p6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291" name="Google Shape;291;p6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5" name="Google Shape;295;p7"/>
          <p:cNvSpPr txBox="1"/>
          <p:nvPr>
            <p:ph idx="1" type="body"/>
          </p:nvPr>
        </p:nvSpPr>
        <p:spPr>
          <a:xfrm>
            <a:off x="1315475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296" name="Google Shape;296;p7"/>
          <p:cNvSpPr txBox="1"/>
          <p:nvPr>
            <p:ph idx="2" type="body"/>
          </p:nvPr>
        </p:nvSpPr>
        <p:spPr>
          <a:xfrm>
            <a:off x="3500604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297" name="Google Shape;297;p7"/>
          <p:cNvSpPr txBox="1"/>
          <p:nvPr>
            <p:ph idx="3" type="body"/>
          </p:nvPr>
        </p:nvSpPr>
        <p:spPr>
          <a:xfrm>
            <a:off x="5685733" y="1577775"/>
            <a:ext cx="2078700" cy="29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⋆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1800"/>
            </a:lvl9pPr>
          </a:lstStyle>
          <a:p/>
        </p:txBody>
      </p:sp>
      <p:sp>
        <p:nvSpPr>
          <p:cNvPr id="298" name="Google Shape;298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9" name="Google Shape;299;p7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300" name="Google Shape;300;p7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01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02" name="Google Shape;302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7" name="Google Shape;307;p7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308" name="Google Shape;308;p7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" name="Google Shape;309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0" name="Google Shape;310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36" name="Google Shape;336;p7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337" name="Google Shape;337;p7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1" name="Google Shape;341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8"/>
          <p:cNvGrpSpPr/>
          <p:nvPr/>
        </p:nvGrpSpPr>
        <p:grpSpPr>
          <a:xfrm>
            <a:off x="8116071" y="3579918"/>
            <a:ext cx="571209" cy="571209"/>
            <a:chOff x="1911350" y="374650"/>
            <a:chExt cx="1739900" cy="1739900"/>
          </a:xfrm>
        </p:grpSpPr>
        <p:sp>
          <p:nvSpPr>
            <p:cNvPr id="343" name="Google Shape;343;p8"/>
            <p:cNvSpPr/>
            <p:nvPr/>
          </p:nvSpPr>
          <p:spPr>
            <a:xfrm>
              <a:off x="1911350" y="374650"/>
              <a:ext cx="1739900" cy="1739900"/>
            </a:xfrm>
            <a:custGeom>
              <a:rect b="b" l="l" r="r" t="t"/>
              <a:pathLst>
                <a:path extrusionOk="0" h="1739900" w="173990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4" name="Google Shape;344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45" name="Google Shape;345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rect b="b" l="l" r="r" t="t"/>
                <a:pathLst>
                  <a:path extrusionOk="0" h="260350" w="161290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rect b="b" l="l" r="r" t="t"/>
                <a:pathLst>
                  <a:path extrusionOk="0" h="273050" w="118110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rect b="b" l="l" r="r" t="t"/>
                <a:pathLst>
                  <a:path extrusionOk="0" h="266700" w="121285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rect b="b" l="l" r="r" t="t"/>
                <a:pathLst>
                  <a:path extrusionOk="0" h="419100" w="162560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rect b="b" l="l" r="r" t="t"/>
                <a:pathLst>
                  <a:path extrusionOk="0" h="463550" w="173355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0" name="Google Shape;350;p8"/>
          <p:cNvGrpSpPr/>
          <p:nvPr/>
        </p:nvGrpSpPr>
        <p:grpSpPr>
          <a:xfrm>
            <a:off x="370412" y="812548"/>
            <a:ext cx="445084" cy="445770"/>
            <a:chOff x="7512049" y="977900"/>
            <a:chExt cx="4121150" cy="4127500"/>
          </a:xfrm>
        </p:grpSpPr>
        <p:sp>
          <p:nvSpPr>
            <p:cNvPr id="351" name="Google Shape;351;p8"/>
            <p:cNvSpPr/>
            <p:nvPr/>
          </p:nvSpPr>
          <p:spPr>
            <a:xfrm>
              <a:off x="7512049" y="977900"/>
              <a:ext cx="4121150" cy="4127500"/>
            </a:xfrm>
            <a:custGeom>
              <a:rect b="b" l="l" r="r" t="t"/>
              <a:pathLst>
                <a:path extrusionOk="0" h="4127500" w="412115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" name="Google Shape;352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53" name="Google Shape;353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rect b="b" l="l" r="r" t="t"/>
                <a:pathLst>
                  <a:path extrusionOk="0" h="647700" w="81280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rect b="b" l="l" r="r" t="t"/>
                <a:pathLst>
                  <a:path extrusionOk="0" h="393700" w="67310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rect b="b" l="l" r="r" t="t"/>
                <a:pathLst>
                  <a:path extrusionOk="0" h="609600" w="43180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rect b="b" l="l" r="r" t="t"/>
                <a:pathLst>
                  <a:path extrusionOk="0" h="539750" w="24765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rect b="b" l="l" r="r" t="t"/>
                <a:pathLst>
                  <a:path extrusionOk="0" h="635000" w="40640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rect b="b" l="l" r="r" t="t"/>
                <a:pathLst>
                  <a:path extrusionOk="0" h="596900" w="22860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rect b="b" l="l" r="r" t="t"/>
                <a:pathLst>
                  <a:path extrusionOk="0" h="374650" w="53340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rect b="b" l="l" r="r" t="t"/>
                <a:pathLst>
                  <a:path extrusionOk="0" h="215900" w="47625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rect b="b" l="l" r="r" t="t"/>
                <a:pathLst>
                  <a:path extrusionOk="0" h="641350" w="67310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rect b="b" l="l" r="r" t="t"/>
                <a:pathLst>
                  <a:path extrusionOk="0" h="438150" w="48895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rect b="b" l="l" r="r" t="t"/>
                <a:pathLst>
                  <a:path extrusionOk="0" h="704850" w="81280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rect b="b" l="l" r="r" t="t"/>
                <a:pathLst>
                  <a:path extrusionOk="0" h="457200" w="63500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rect b="b" l="l" r="r" t="t"/>
                <a:pathLst>
                  <a:path extrusionOk="0" h="476250" w="57785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rect b="b" l="l" r="r" t="t"/>
                <a:pathLst>
                  <a:path extrusionOk="0" h="298450" w="46990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rect b="b" l="l" r="r" t="t"/>
                <a:pathLst>
                  <a:path extrusionOk="0" h="285750" w="15875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rect b="b" l="l" r="r" t="t"/>
                <a:pathLst>
                  <a:path extrusionOk="0" h="279400" w="8890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rect b="b" l="l" r="r" t="t"/>
                <a:pathLst>
                  <a:path extrusionOk="0" h="247650" w="31750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rect b="b" l="l" r="r" t="t"/>
                <a:pathLst>
                  <a:path extrusionOk="0" h="146050" w="27305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rect b="b" l="l" r="r" t="t"/>
                <a:pathLst>
                  <a:path extrusionOk="0" h="495300" w="53340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rect b="b" l="l" r="r" t="t"/>
                <a:pathLst>
                  <a:path extrusionOk="0" h="330200" w="40005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rect b="b" l="l" r="r" t="t"/>
                <a:pathLst>
                  <a:path extrusionOk="0" h="539750" w="55245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rect b="b" l="l" r="r" t="t"/>
                <a:pathLst>
                  <a:path extrusionOk="0" h="374650" w="39370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rect b="b" l="l" r="r" t="t"/>
                <a:pathLst>
                  <a:path extrusionOk="0" h="393700" w="66040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rect b="b" l="l" r="r" t="t"/>
                <a:pathLst>
                  <a:path extrusionOk="0" h="222250" w="64135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rect b="b" l="l" r="r" t="t"/>
                <a:pathLst>
                  <a:path extrusionOk="0" h="203200" w="64135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rect b="b" l="l" r="r" t="t"/>
                <a:pathLst>
                  <a:path extrusionOk="0" h="596900" w="40640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79" name="Google Shape;379;p8"/>
          <p:cNvGrpSpPr/>
          <p:nvPr/>
        </p:nvGrpSpPr>
        <p:grpSpPr>
          <a:xfrm rot="-907479">
            <a:off x="1345187" y="215396"/>
            <a:ext cx="506294" cy="294971"/>
            <a:chOff x="4376200" y="2476500"/>
            <a:chExt cx="2190750" cy="1276350"/>
          </a:xfrm>
        </p:grpSpPr>
        <p:sp>
          <p:nvSpPr>
            <p:cNvPr id="380" name="Google Shape;380;p8"/>
            <p:cNvSpPr/>
            <p:nvPr/>
          </p:nvSpPr>
          <p:spPr>
            <a:xfrm>
              <a:off x="4832350" y="2476500"/>
              <a:ext cx="1276350" cy="1276350"/>
            </a:xfrm>
            <a:custGeom>
              <a:rect b="b" l="l" r="r" t="t"/>
              <a:pathLst>
                <a:path extrusionOk="0" h="1276350" w="127635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4376200" y="2918085"/>
              <a:ext cx="2190750" cy="476250"/>
            </a:xfrm>
            <a:custGeom>
              <a:rect b="b" l="l" r="r" t="t"/>
              <a:pathLst>
                <a:path extrusionOk="0" h="476250" w="219075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9"/>
          <p:cNvSpPr txBox="1"/>
          <p:nvPr>
            <p:ph idx="1" type="body"/>
          </p:nvPr>
        </p:nvSpPr>
        <p:spPr>
          <a:xfrm>
            <a:off x="1487475" y="3949100"/>
            <a:ext cx="6168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384" name="Google Shape;384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9"/>
          <p:cNvSpPr/>
          <p:nvPr/>
        </p:nvSpPr>
        <p:spPr>
          <a:xfrm>
            <a:off x="1116000" y="556563"/>
            <a:ext cx="6912000" cy="3411600"/>
          </a:xfrm>
          <a:prstGeom prst="roundRect">
            <a:avLst>
              <a:gd fmla="val 1858" name="adj"/>
            </a:avLst>
          </a:prstGeom>
          <a:solidFill>
            <a:schemeClr val="lt2"/>
          </a:solidFill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Fira Sans Medium"/>
              <a:buNone/>
              <a:defRPr sz="32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b="1" sz="3200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315475" y="1577785"/>
            <a:ext cx="6513000" cy="26955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20124D">
                <a:alpha val="8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7.gif"/><Relationship Id="rId5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6.gif"/><Relationship Id="rId5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0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650" y="400745"/>
            <a:ext cx="2970701" cy="302304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4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14"/>
          <p:cNvSpPr txBox="1"/>
          <p:nvPr/>
        </p:nvSpPr>
        <p:spPr>
          <a:xfrm>
            <a:off x="1851650" y="3655275"/>
            <a:ext cx="53169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Terra connections: Learning for a Sustainable Future</a:t>
            </a:r>
            <a:endParaRPr b="1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"/>
          <p:cNvSpPr txBox="1"/>
          <p:nvPr>
            <p:ph idx="4294967295" type="title"/>
          </p:nvPr>
        </p:nvSpPr>
        <p:spPr>
          <a:xfrm>
            <a:off x="969525" y="134750"/>
            <a:ext cx="7342500" cy="49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Every Day More and More News About Natural Disaster’s</a:t>
            </a:r>
            <a:endParaRPr sz="1800"/>
          </a:p>
        </p:txBody>
      </p:sp>
      <p:sp>
        <p:nvSpPr>
          <p:cNvPr id="408" name="Google Shape;408;p1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25" y="2888475"/>
            <a:ext cx="3722424" cy="18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875" y="1292763"/>
            <a:ext cx="4903600" cy="25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825" y="792975"/>
            <a:ext cx="3595949" cy="162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6"/>
          <p:cNvSpPr txBox="1"/>
          <p:nvPr>
            <p:ph idx="4294967295" type="ctrTitle"/>
          </p:nvPr>
        </p:nvSpPr>
        <p:spPr>
          <a:xfrm>
            <a:off x="114750" y="765750"/>
            <a:ext cx="8914500" cy="93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Information is a treasure, but can be so technical </a:t>
            </a:r>
            <a:endParaRPr sz="3700"/>
          </a:p>
        </p:txBody>
      </p:sp>
      <p:sp>
        <p:nvSpPr>
          <p:cNvPr id="417" name="Google Shape;417;p1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8" name="Google Shape;418;p16"/>
          <p:cNvPicPr preferRelativeResize="0"/>
          <p:nvPr/>
        </p:nvPicPr>
        <p:blipFill rotWithShape="1">
          <a:blip r:embed="rId4">
            <a:alphaModFix/>
          </a:blip>
          <a:srcRect b="18493" l="0" r="0" t="20227"/>
          <a:stretch/>
        </p:blipFill>
        <p:spPr>
          <a:xfrm>
            <a:off x="3414925" y="1913525"/>
            <a:ext cx="2314150" cy="25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7"/>
          <p:cNvSpPr txBox="1"/>
          <p:nvPr>
            <p:ph idx="4294967295" type="title"/>
          </p:nvPr>
        </p:nvSpPr>
        <p:spPr>
          <a:xfrm>
            <a:off x="1315500" y="498700"/>
            <a:ext cx="6513000" cy="130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152400" marR="1905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E8EAED"/>
                </a:solidFill>
                <a:latin typeface="Arial"/>
                <a:ea typeface="Arial"/>
                <a:cs typeface="Arial"/>
                <a:sym typeface="Arial"/>
              </a:rPr>
              <a:t>Simplify Technical Knowledge to Transmit Key Messages, using dynamic materials</a:t>
            </a:r>
            <a:endParaRPr sz="2100">
              <a:solidFill>
                <a:srgbClr val="E8EAE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424" name="Google Shape;424;p1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218975" y="910373"/>
            <a:ext cx="2362875" cy="42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875" y="1534475"/>
            <a:ext cx="1757053" cy="31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/>
          <p:nvPr>
            <p:ph idx="4294967295" type="ctrTitle"/>
          </p:nvPr>
        </p:nvSpPr>
        <p:spPr>
          <a:xfrm>
            <a:off x="1355550" y="555250"/>
            <a:ext cx="643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 Interactivos Basados en Datos de la NASA para Enseñar sobre Sistemas Ambientales</a:t>
            </a:r>
            <a:endParaRPr/>
          </a:p>
        </p:txBody>
      </p:sp>
      <p:sp>
        <p:nvSpPr>
          <p:cNvPr id="432" name="Google Shape;432;p1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00" y="1867450"/>
            <a:ext cx="1757053" cy="31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8750" y="1867450"/>
            <a:ext cx="1757053" cy="31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19"/>
          <p:cNvSpPr txBox="1"/>
          <p:nvPr>
            <p:ph idx="4294967295" type="body"/>
          </p:nvPr>
        </p:nvSpPr>
        <p:spPr>
          <a:xfrm>
            <a:off x="3260850" y="337875"/>
            <a:ext cx="2622300" cy="83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Megrim"/>
                <a:ea typeface="Megrim"/>
                <a:cs typeface="Megrim"/>
                <a:sym typeface="Megrim"/>
              </a:rPr>
              <a:t>plataforma.</a:t>
            </a:r>
            <a:endParaRPr b="1" sz="3600">
              <a:latin typeface="Megrim"/>
              <a:ea typeface="Megrim"/>
              <a:cs typeface="Megrim"/>
              <a:sym typeface="Megri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Megrim"/>
              <a:ea typeface="Megrim"/>
              <a:cs typeface="Megrim"/>
              <a:sym typeface="Megrim"/>
            </a:endParaRPr>
          </a:p>
        </p:txBody>
      </p:sp>
      <p:pic>
        <p:nvPicPr>
          <p:cNvPr id="441" name="Google Shape;4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650" y="2807025"/>
            <a:ext cx="3599024" cy="20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75" y="745100"/>
            <a:ext cx="3498773" cy="19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275" y="2782750"/>
            <a:ext cx="3498773" cy="196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7650" y="716913"/>
            <a:ext cx="3599024" cy="202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605575"/>
            <a:ext cx="3635050" cy="210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0"/>
          <p:cNvSpPr txBox="1"/>
          <p:nvPr>
            <p:ph idx="4294967295" type="title"/>
          </p:nvPr>
        </p:nvSpPr>
        <p:spPr>
          <a:xfrm>
            <a:off x="1315475" y="858500"/>
            <a:ext cx="6513000" cy="620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plataforma ofrece</a:t>
            </a:r>
            <a:endParaRPr/>
          </a:p>
        </p:txBody>
      </p:sp>
      <p:sp>
        <p:nvSpPr>
          <p:cNvPr id="451" name="Google Shape;451;p2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20"/>
          <p:cNvCxnSpPr/>
          <p:nvPr/>
        </p:nvCxnSpPr>
        <p:spPr>
          <a:xfrm>
            <a:off x="4592250" y="2103525"/>
            <a:ext cx="2736300" cy="564900"/>
          </a:xfrm>
          <a:prstGeom prst="bentConnector3">
            <a:avLst>
              <a:gd fmla="val 9946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53" name="Google Shape;453;p20"/>
          <p:cNvCxnSpPr/>
          <p:nvPr/>
        </p:nvCxnSpPr>
        <p:spPr>
          <a:xfrm rot="-5400000">
            <a:off x="4211125" y="2100300"/>
            <a:ext cx="718800" cy="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54" name="Google Shape;454;p20"/>
          <p:cNvCxnSpPr>
            <a:endCxn id="455" idx="2"/>
          </p:cNvCxnSpPr>
          <p:nvPr/>
        </p:nvCxnSpPr>
        <p:spPr>
          <a:xfrm flipH="1" rot="10800000">
            <a:off x="1501525" y="2094100"/>
            <a:ext cx="3070500" cy="597600"/>
          </a:xfrm>
          <a:prstGeom prst="bentConnector3">
            <a:avLst>
              <a:gd fmla="val 752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56" name="Google Shape;456;p20"/>
          <p:cNvSpPr txBox="1"/>
          <p:nvPr/>
        </p:nvSpPr>
        <p:spPr>
          <a:xfrm>
            <a:off x="1224775" y="2668475"/>
            <a:ext cx="2145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</a:pPr>
            <a:r>
              <a:rPr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Actividades dinámicas y planes de clase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7" name="Google Shape;457;p20"/>
          <p:cNvSpPr txBox="1"/>
          <p:nvPr/>
        </p:nvSpPr>
        <p:spPr>
          <a:xfrm>
            <a:off x="3493625" y="2724400"/>
            <a:ext cx="2317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</a:pPr>
            <a:r>
              <a:rPr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Simulaciones interactivas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8" name="Google Shape;458;p20"/>
          <p:cNvSpPr txBox="1"/>
          <p:nvPr/>
        </p:nvSpPr>
        <p:spPr>
          <a:xfrm>
            <a:off x="5976125" y="2864675"/>
            <a:ext cx="283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</a:pPr>
            <a:r>
              <a:rPr lang="en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Materiales visuales</a:t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SAC">
  <a:themeElements>
    <a:clrScheme name="Custom 347">
      <a:dk1>
        <a:srgbClr val="000000"/>
      </a:dk1>
      <a:lt1>
        <a:srgbClr val="FFFFFF"/>
      </a:lt1>
      <a:dk2>
        <a:srgbClr val="04001D"/>
      </a:dk2>
      <a:lt2>
        <a:srgbClr val="FFFFFF"/>
      </a:lt2>
      <a:accent1>
        <a:srgbClr val="008391"/>
      </a:accent1>
      <a:accent2>
        <a:srgbClr val="7D2A99"/>
      </a:accent2>
      <a:accent3>
        <a:srgbClr val="20124D"/>
      </a:accent3>
      <a:accent4>
        <a:srgbClr val="073763"/>
      </a:accent4>
      <a:accent5>
        <a:srgbClr val="1155CC"/>
      </a:accent5>
      <a:accent6>
        <a:srgbClr val="02D9E5"/>
      </a:accent6>
      <a:hlink>
        <a:srgbClr val="02D9E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